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9" r:id="rId5"/>
    <p:sldId id="260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25E7DD5-8916-43AB-AAA4-BDDBEBF3DDF1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492615D-17FB-42F8-B3D2-88731B4E69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8858312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800" i="1" dirty="0" err="1" smtClean="0"/>
              <a:t>Герої</a:t>
            </a:r>
            <a:r>
              <a:rPr lang="ru-RU" sz="9800" i="1" dirty="0" smtClean="0"/>
              <a:t> </a:t>
            </a:r>
            <a:r>
              <a:rPr lang="ru-RU" sz="9800" i="1" dirty="0" smtClean="0"/>
              <a:t>не </a:t>
            </a:r>
            <a:r>
              <a:rPr lang="ru-RU" sz="9800" i="1" dirty="0" err="1" smtClean="0"/>
              <a:t>вмирають</a:t>
            </a:r>
            <a:r>
              <a:rPr lang="ru-RU" sz="9800" i="1" dirty="0" smtClean="0"/>
              <a:t>… Просто </a:t>
            </a:r>
            <a:r>
              <a:rPr lang="ru-RU" sz="9800" i="1" dirty="0" err="1" smtClean="0"/>
              <a:t>йдуть</a:t>
            </a:r>
            <a:r>
              <a:rPr lang="ru-RU" sz="9800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2016-2017 н.р\Небесна сотня\big-FHn6iqeUT90.jpg"/>
          <p:cNvPicPr>
            <a:picLocks noChangeAspect="1" noChangeArrowheads="1"/>
          </p:cNvPicPr>
          <p:nvPr/>
        </p:nvPicPr>
        <p:blipFill>
          <a:blip r:embed="rId2"/>
          <a:srcRect l="2344" r="3274"/>
          <a:stretch>
            <a:fillRect/>
          </a:stretch>
        </p:blipFill>
        <p:spPr bwMode="auto">
          <a:xfrm>
            <a:off x="-1" y="1571612"/>
            <a:ext cx="9144001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nozmi.net/wp-content/uploads/2014/11/Volodimi-Tirav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8652" y="0"/>
            <a:ext cx="10286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c.pics.livejournal.com/just_lyudok/66138256/7939/7939_900.jpg"/>
          <p:cNvPicPr>
            <a:picLocks noChangeAspect="1" noChangeArrowheads="1"/>
          </p:cNvPicPr>
          <p:nvPr/>
        </p:nvPicPr>
        <p:blipFill>
          <a:blip r:embed="rId2"/>
          <a:srcRect l="112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vinnitsa.info/images/mod_news/2017-02-01evromaidan.jpg"/>
          <p:cNvPicPr>
            <a:picLocks noChangeAspect="1" noChangeArrowheads="1"/>
          </p:cNvPicPr>
          <p:nvPr/>
        </p:nvPicPr>
        <p:blipFill>
          <a:blip r:embed="rId2"/>
          <a:srcRect r="1104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Небесна сотня презентація"/>
          <p:cNvPicPr>
            <a:picLocks noChangeAspect="1" noChangeArrowheads="1"/>
          </p:cNvPicPr>
          <p:nvPr/>
        </p:nvPicPr>
        <p:blipFill>
          <a:blip r:embed="rId2"/>
          <a:srcRect l="16232" t="23958"/>
          <a:stretch>
            <a:fillRect/>
          </a:stretch>
        </p:blipFill>
        <p:spPr bwMode="auto">
          <a:xfrm>
            <a:off x="0" y="1428736"/>
            <a:ext cx="9242242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admin\Desktop\На майдані\f7AQXOjPc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19472"/>
            <a:ext cx="9150569" cy="521796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50912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Небе́сна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со́тня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»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прийнята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збірна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загиблих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акцій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протесту (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Євромайдану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грудні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2013 — лютому 2014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428604"/>
            <a:ext cx="8286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Сьогодні </a:t>
            </a:r>
            <a:r>
              <a:rPr kumimoji="0" lang="uk-UA" sz="3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зранку їхала в </a:t>
            </a:r>
            <a:r>
              <a:rPr kumimoji="0" lang="uk-UA" sz="3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метро</a:t>
            </a:r>
            <a:endParaRPr kumimoji="0" lang="uk-UA" sz="4400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9" name="Picture 5" descr="http://previews.123rf.com/images/sababa66/sababa661304/sababa66130400030/19450063-grandfather-and-grandmother-with-an-umbrella-in-glasses-illustration-Stock-Phot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50427"/>
          <a:stretch>
            <a:fillRect/>
          </a:stretch>
        </p:blipFill>
        <p:spPr bwMode="auto">
          <a:xfrm>
            <a:off x="3071802" y="1500174"/>
            <a:ext cx="1701778" cy="4572032"/>
          </a:xfrm>
          <a:prstGeom prst="rect">
            <a:avLst/>
          </a:prstGeom>
          <a:noFill/>
        </p:spPr>
      </p:pic>
      <p:pic>
        <p:nvPicPr>
          <p:cNvPr id="21511" name="Picture 7" descr="https://thumbs.dreamstime.com/z/cartoon-boy-girl-waving-hand-illustration-3323577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21" b="7340"/>
          <a:stretch>
            <a:fillRect/>
          </a:stretch>
        </p:blipFill>
        <p:spPr bwMode="auto">
          <a:xfrm>
            <a:off x="4857752" y="2571744"/>
            <a:ext cx="1985014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893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</TotalTime>
  <Words>16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Герої не вмирають… Просто йдуть…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Герої не вмирають… Просто йдуть…</dc:title>
  <dc:creator>RePack by Diakov</dc:creator>
  <cp:lastModifiedBy>RePack by Diakov</cp:lastModifiedBy>
  <cp:revision>4</cp:revision>
  <dcterms:created xsi:type="dcterms:W3CDTF">2017-02-16T18:57:52Z</dcterms:created>
  <dcterms:modified xsi:type="dcterms:W3CDTF">2017-02-16T19:36:34Z</dcterms:modified>
</cp:coreProperties>
</file>